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23" tIns="45712" rIns="91423" bIns="4571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B9D99-75F5-4618-9F22-C83F2C6E69AA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CF890-2160-463F-91D5-F8D25D8FA00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8" indent="-342838" algn="l" defTabSz="91423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defTabSz="91423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4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1" indent="-228559" algn="l" defTabSz="91423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29" indent="-228559" algn="l" defTabSz="91423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28259C8-6471-5A55-F70B-C45E40CAB6F8}"/>
              </a:ext>
            </a:extLst>
          </p:cNvPr>
          <p:cNvSpPr/>
          <p:nvPr/>
        </p:nvSpPr>
        <p:spPr>
          <a:xfrm>
            <a:off x="5529064" y="2106048"/>
            <a:ext cx="3168350" cy="4928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776536" y="188640"/>
            <a:ext cx="8640960" cy="17281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1136576" y="2132856"/>
            <a:ext cx="1351789" cy="42484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2738394" y="2816716"/>
            <a:ext cx="5992183" cy="3153171"/>
          </a:xfrm>
          <a:prstGeom prst="rect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969224" y="1412776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21" name="Right Arrow Callout 20"/>
          <p:cNvSpPr/>
          <p:nvPr/>
        </p:nvSpPr>
        <p:spPr>
          <a:xfrm>
            <a:off x="128464" y="2060848"/>
            <a:ext cx="864096" cy="4464496"/>
          </a:xfrm>
          <a:prstGeom prst="right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22" name="Left Arrow Callout 21"/>
          <p:cNvSpPr/>
          <p:nvPr/>
        </p:nvSpPr>
        <p:spPr>
          <a:xfrm>
            <a:off x="9129465" y="2041682"/>
            <a:ext cx="704528" cy="4483662"/>
          </a:xfrm>
          <a:prstGeom prst="left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48544" y="1052737"/>
            <a:ext cx="8496944" cy="307777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400" b="1" dirty="0"/>
              <a:t>DIRECT SUPPORT PROCESSES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0472" y="2132856"/>
            <a:ext cx="461631" cy="4320480"/>
          </a:xfrm>
          <a:prstGeom prst="rect">
            <a:avLst/>
          </a:prstGeom>
          <a:noFill/>
        </p:spPr>
        <p:txBody>
          <a:bodyPr vert="vert270" wrap="square" lIns="91423" tIns="45712" rIns="91423" bIns="45712" rtlCol="0">
            <a:spAutoFit/>
          </a:bodyPr>
          <a:lstStyle/>
          <a:p>
            <a:pPr algn="ctr"/>
            <a:r>
              <a:rPr lang="en-GB" dirty="0"/>
              <a:t>C U S T O M E R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17496" y="2041682"/>
            <a:ext cx="461631" cy="4411654"/>
          </a:xfrm>
          <a:prstGeom prst="rect">
            <a:avLst/>
          </a:prstGeom>
          <a:noFill/>
        </p:spPr>
        <p:txBody>
          <a:bodyPr vert="vert270" wrap="square" lIns="91423" tIns="45712" rIns="91423" bIns="45712" rtlCol="0">
            <a:spAutoFit/>
          </a:bodyPr>
          <a:lstStyle/>
          <a:p>
            <a:pPr algn="ctr"/>
            <a:r>
              <a:rPr lang="en-GB" dirty="0"/>
              <a:t>C U S T O M E 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92560" y="2060848"/>
            <a:ext cx="7848872" cy="44700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28" name="Up-Down Arrow 27"/>
          <p:cNvSpPr/>
          <p:nvPr/>
        </p:nvSpPr>
        <p:spPr>
          <a:xfrm>
            <a:off x="1208585" y="2276872"/>
            <a:ext cx="1080120" cy="3600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848544" y="260649"/>
            <a:ext cx="8496944" cy="307777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400" b="1" dirty="0"/>
              <a:t>INDIRECT SUPPORT PROCESSES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48544" y="620688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2072680" y="620688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296816" y="620688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520952" y="620688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745088" y="620688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920552" y="703730"/>
            <a:ext cx="1008112" cy="27698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200" dirty="0"/>
              <a:t>IT SUPPORT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193360" y="620688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969224" y="620688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2144688" y="703730"/>
            <a:ext cx="1080120" cy="27698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200" dirty="0"/>
              <a:t>FINANCE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368824" y="692697"/>
            <a:ext cx="1080120" cy="27698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200" dirty="0" err="1"/>
              <a:t>HSE</a:t>
            </a:r>
            <a:endParaRPr lang="en-GB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4592961" y="703730"/>
            <a:ext cx="1080120" cy="27698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200" dirty="0"/>
              <a:t>SALES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265369" y="693276"/>
            <a:ext cx="1080120" cy="21542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800" dirty="0"/>
              <a:t>LEGAL COMPLIANCE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290592" y="3274097"/>
            <a:ext cx="12961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grpSp>
        <p:nvGrpSpPr>
          <p:cNvPr id="98" name="Group 97"/>
          <p:cNvGrpSpPr/>
          <p:nvPr/>
        </p:nvGrpSpPr>
        <p:grpSpPr>
          <a:xfrm>
            <a:off x="4767506" y="3266693"/>
            <a:ext cx="1296144" cy="792088"/>
            <a:chOff x="5817096" y="3212976"/>
            <a:chExt cx="1296144" cy="792088"/>
          </a:xfrm>
        </p:grpSpPr>
        <p:sp>
          <p:nvSpPr>
            <p:cNvPr id="66" name="Rectangle 65"/>
            <p:cNvSpPr/>
            <p:nvPr/>
          </p:nvSpPr>
          <p:spPr>
            <a:xfrm>
              <a:off x="5817096" y="3212976"/>
              <a:ext cx="1296144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817096" y="3212976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UNIT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817096" y="3430161"/>
              <a:ext cx="122413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i="1" dirty="0">
                  <a:solidFill>
                    <a:schemeClr val="bg1"/>
                  </a:solidFill>
                </a:rPr>
                <a:t>O Rings</a:t>
              </a:r>
            </a:p>
            <a:p>
              <a:r>
                <a:rPr lang="en-GB" sz="1100" i="1" dirty="0">
                  <a:solidFill>
                    <a:schemeClr val="bg1"/>
                  </a:solidFill>
                </a:rPr>
                <a:t>Custom Moulding 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E6EAAB0-1F55-2468-6DA7-92B5816B1FB8}"/>
              </a:ext>
            </a:extLst>
          </p:cNvPr>
          <p:cNvGrpSpPr/>
          <p:nvPr/>
        </p:nvGrpSpPr>
        <p:grpSpPr>
          <a:xfrm>
            <a:off x="6288360" y="3271427"/>
            <a:ext cx="1345461" cy="794758"/>
            <a:chOff x="6208775" y="3872752"/>
            <a:chExt cx="1345461" cy="794758"/>
          </a:xfrm>
        </p:grpSpPr>
        <p:sp>
          <p:nvSpPr>
            <p:cNvPr id="69" name="TextBox 68"/>
            <p:cNvSpPr txBox="1"/>
            <p:nvPr/>
          </p:nvSpPr>
          <p:spPr>
            <a:xfrm>
              <a:off x="6208775" y="3872752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UNIT 2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258092" y="4067346"/>
              <a:ext cx="129614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i="1" dirty="0">
                  <a:solidFill>
                    <a:schemeClr val="bg1"/>
                  </a:solidFill>
                </a:rPr>
                <a:t>Rotary</a:t>
              </a:r>
            </a:p>
            <a:p>
              <a:r>
                <a:rPr lang="en-GB" sz="1100" i="1" dirty="0">
                  <a:solidFill>
                    <a:schemeClr val="bg1"/>
                  </a:solidFill>
                </a:rPr>
                <a:t>Hydraulic</a:t>
              </a:r>
            </a:p>
            <a:p>
              <a:r>
                <a:rPr lang="en-GB" sz="1100" i="1" dirty="0" err="1">
                  <a:solidFill>
                    <a:schemeClr val="bg1"/>
                  </a:solidFill>
                </a:rPr>
                <a:t>LMC</a:t>
              </a:r>
              <a:endParaRPr lang="en-GB" sz="1100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1528554" y="2636913"/>
            <a:ext cx="400075" cy="2808312"/>
          </a:xfrm>
          <a:prstGeom prst="rect">
            <a:avLst/>
          </a:prstGeom>
          <a:noFill/>
        </p:spPr>
        <p:txBody>
          <a:bodyPr vert="vert270" wrap="square" lIns="91423" tIns="45712" rIns="91423" bIns="45712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PRODUCT ENGINEERING / DESIGN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51964" y="3302392"/>
            <a:ext cx="1080120" cy="360040"/>
            <a:chOff x="2720752" y="2636912"/>
            <a:chExt cx="1152128" cy="360040"/>
          </a:xfrm>
        </p:grpSpPr>
        <p:sp>
          <p:nvSpPr>
            <p:cNvPr id="56" name="Rectangle 55"/>
            <p:cNvSpPr/>
            <p:nvPr/>
          </p:nvSpPr>
          <p:spPr>
            <a:xfrm>
              <a:off x="2720752" y="2636912"/>
              <a:ext cx="1152128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792760" y="2708920"/>
              <a:ext cx="1080120" cy="2616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>
                  <a:solidFill>
                    <a:schemeClr val="bg1"/>
                  </a:solidFill>
                </a:rPr>
                <a:t>PLANNING</a:t>
              </a: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946189" y="2868869"/>
            <a:ext cx="1080120" cy="360040"/>
            <a:chOff x="4088904" y="2636912"/>
            <a:chExt cx="1152128" cy="360040"/>
          </a:xfrm>
        </p:grpSpPr>
        <p:sp>
          <p:nvSpPr>
            <p:cNvPr id="58" name="Rectangle 57"/>
            <p:cNvSpPr/>
            <p:nvPr/>
          </p:nvSpPr>
          <p:spPr>
            <a:xfrm>
              <a:off x="4088904" y="2636912"/>
              <a:ext cx="1152128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088904" y="2708920"/>
              <a:ext cx="1152128" cy="2154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>
                  <a:solidFill>
                    <a:schemeClr val="bg1"/>
                  </a:solidFill>
                </a:rPr>
                <a:t>CONFIGURATION</a:t>
              </a:r>
            </a:p>
          </p:txBody>
        </p:sp>
      </p:grpSp>
      <p:sp>
        <p:nvSpPr>
          <p:cNvPr id="84" name="Down Arrow Callout 83"/>
          <p:cNvSpPr/>
          <p:nvPr/>
        </p:nvSpPr>
        <p:spPr>
          <a:xfrm>
            <a:off x="5673080" y="2166058"/>
            <a:ext cx="2520280" cy="628799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523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r>
              <a:rPr lang="en-GB" dirty="0"/>
              <a:t>PURCHASING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4738975" y="4472537"/>
            <a:ext cx="1296144" cy="792088"/>
            <a:chOff x="5817096" y="4941168"/>
            <a:chExt cx="1296144" cy="792088"/>
          </a:xfrm>
        </p:grpSpPr>
        <p:sp>
          <p:nvSpPr>
            <p:cNvPr id="70" name="Rectangle 69"/>
            <p:cNvSpPr/>
            <p:nvPr/>
          </p:nvSpPr>
          <p:spPr>
            <a:xfrm>
              <a:off x="5817096" y="4941168"/>
              <a:ext cx="1296144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817096" y="4941168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UNIT 3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285148" y="4461908"/>
            <a:ext cx="1368152" cy="792088"/>
            <a:chOff x="5025008" y="3717032"/>
            <a:chExt cx="1296144" cy="432048"/>
          </a:xfrm>
        </p:grpSpPr>
        <p:sp>
          <p:nvSpPr>
            <p:cNvPr id="61" name="Rectangle 60"/>
            <p:cNvSpPr/>
            <p:nvPr/>
          </p:nvSpPr>
          <p:spPr>
            <a:xfrm>
              <a:off x="5025008" y="3717032"/>
              <a:ext cx="129614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61012" y="3724121"/>
              <a:ext cx="1224136" cy="301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dirty="0">
                  <a:solidFill>
                    <a:schemeClr val="bg1"/>
                  </a:solidFill>
                </a:rPr>
                <a:t>UNIT 4</a:t>
              </a:r>
            </a:p>
            <a:p>
              <a:pPr algn="ctr"/>
              <a:r>
                <a:rPr lang="en-GB" sz="1000" i="1" dirty="0">
                  <a:solidFill>
                    <a:schemeClr val="bg1"/>
                  </a:solidFill>
                </a:rPr>
                <a:t>CUT GASKETS</a:t>
              </a:r>
            </a:p>
          </p:txBody>
        </p:sp>
      </p:grpSp>
      <p:sp>
        <p:nvSpPr>
          <p:cNvPr id="72" name="Right Arrow Callout 71"/>
          <p:cNvSpPr/>
          <p:nvPr/>
        </p:nvSpPr>
        <p:spPr>
          <a:xfrm>
            <a:off x="8236780" y="3203393"/>
            <a:ext cx="862822" cy="2160240"/>
          </a:xfrm>
          <a:prstGeom prst="rightArrowCallout">
            <a:avLst>
              <a:gd name="adj1" fmla="val 18886"/>
              <a:gd name="adj2" fmla="val 25000"/>
              <a:gd name="adj3" fmla="val 25000"/>
              <a:gd name="adj4" fmla="val 45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23" tIns="45712" rIns="91423" bIns="45712" rtlCol="0" anchor="ctr"/>
          <a:lstStyle/>
          <a:p>
            <a:pPr algn="ctr"/>
            <a:r>
              <a:rPr lang="en-GB" dirty="0"/>
              <a:t>DESPATCH</a:t>
            </a:r>
          </a:p>
        </p:txBody>
      </p:sp>
      <p:sp>
        <p:nvSpPr>
          <p:cNvPr id="5" name="Rectangle 4"/>
          <p:cNvSpPr/>
          <p:nvPr/>
        </p:nvSpPr>
        <p:spPr>
          <a:xfrm>
            <a:off x="848544" y="1412776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grpSp>
        <p:nvGrpSpPr>
          <p:cNvPr id="89" name="Group 88"/>
          <p:cNvGrpSpPr/>
          <p:nvPr/>
        </p:nvGrpSpPr>
        <p:grpSpPr>
          <a:xfrm>
            <a:off x="2874181" y="4351379"/>
            <a:ext cx="1296144" cy="432048"/>
            <a:chOff x="5025008" y="3717032"/>
            <a:chExt cx="1296144" cy="432048"/>
          </a:xfrm>
        </p:grpSpPr>
        <p:sp>
          <p:nvSpPr>
            <p:cNvPr id="90" name="Rectangle 89"/>
            <p:cNvSpPr/>
            <p:nvPr/>
          </p:nvSpPr>
          <p:spPr>
            <a:xfrm>
              <a:off x="5025008" y="3717032"/>
              <a:ext cx="129614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025008" y="3789040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M T C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2072680" y="1412776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296816" y="1412776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520952" y="1412776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745088" y="1412776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8193360" y="1412776"/>
            <a:ext cx="1152128" cy="3600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grpSp>
        <p:nvGrpSpPr>
          <p:cNvPr id="92" name="Group 91"/>
          <p:cNvGrpSpPr/>
          <p:nvPr/>
        </p:nvGrpSpPr>
        <p:grpSpPr>
          <a:xfrm>
            <a:off x="2874181" y="4986860"/>
            <a:ext cx="1296144" cy="432048"/>
            <a:chOff x="5025008" y="3717032"/>
            <a:chExt cx="1296144" cy="432048"/>
          </a:xfrm>
        </p:grpSpPr>
        <p:sp>
          <p:nvSpPr>
            <p:cNvPr id="93" name="Rectangle 92"/>
            <p:cNvSpPr/>
            <p:nvPr/>
          </p:nvSpPr>
          <p:spPr>
            <a:xfrm>
              <a:off x="5025008" y="3717032"/>
              <a:ext cx="1296144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025008" y="3717032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EXTRUSION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041232" y="1484786"/>
            <a:ext cx="1008112" cy="276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200" dirty="0"/>
              <a:t>QUALITY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92961" y="1495818"/>
            <a:ext cx="1080120" cy="27698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200" dirty="0"/>
              <a:t>TOOL ROOM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68824" y="1484785"/>
            <a:ext cx="1008112" cy="27698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200" dirty="0"/>
              <a:t>HR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44688" y="1495818"/>
            <a:ext cx="1080120" cy="27698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200" dirty="0"/>
              <a:t>TRAINING / CI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0553" y="1484784"/>
            <a:ext cx="1080120" cy="26159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100" dirty="0"/>
              <a:t>MAINTENANCE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17096" y="1484784"/>
            <a:ext cx="1080120" cy="2616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100" dirty="0"/>
              <a:t>LABORATORY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65369" y="1495818"/>
            <a:ext cx="1080120" cy="27698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200" dirty="0"/>
              <a:t>LOGISTICS</a:t>
            </a:r>
          </a:p>
        </p:txBody>
      </p:sp>
      <p:sp>
        <p:nvSpPr>
          <p:cNvPr id="103" name="Down Arrow Callout 102"/>
          <p:cNvSpPr/>
          <p:nvPr/>
        </p:nvSpPr>
        <p:spPr>
          <a:xfrm>
            <a:off x="2731380" y="2219149"/>
            <a:ext cx="2159697" cy="570982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2636735" y="2226037"/>
            <a:ext cx="2459701" cy="2462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MEASUREMENT /CALIBRATION</a:t>
            </a:r>
          </a:p>
        </p:txBody>
      </p:sp>
      <p:pic>
        <p:nvPicPr>
          <p:cNvPr id="106" name="Picture 105" descr="JW-B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502096" y="782217"/>
            <a:ext cx="1666875" cy="314325"/>
          </a:xfrm>
          <a:prstGeom prst="rect">
            <a:avLst/>
          </a:prstGeom>
        </p:spPr>
      </p:pic>
      <p:sp>
        <p:nvSpPr>
          <p:cNvPr id="85" name="TextBox 84"/>
          <p:cNvSpPr txBox="1"/>
          <p:nvPr/>
        </p:nvSpPr>
        <p:spPr>
          <a:xfrm>
            <a:off x="2973359" y="5594856"/>
            <a:ext cx="1512168" cy="2616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100" dirty="0"/>
              <a:t>Product Realisation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208584" y="5877272"/>
            <a:ext cx="1152128" cy="43204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1100" dirty="0"/>
              <a:t>Design &amp; Development</a:t>
            </a:r>
          </a:p>
        </p:txBody>
      </p:sp>
      <p:grpSp>
        <p:nvGrpSpPr>
          <p:cNvPr id="105" name="Group 104"/>
          <p:cNvGrpSpPr/>
          <p:nvPr/>
        </p:nvGrpSpPr>
        <p:grpSpPr>
          <a:xfrm>
            <a:off x="1136576" y="2132857"/>
            <a:ext cx="300038" cy="447675"/>
            <a:chOff x="1136576" y="2132856"/>
            <a:chExt cx="300038" cy="4476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36576" y="2132856"/>
              <a:ext cx="300038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" name="TextBox 101"/>
            <p:cNvSpPr txBox="1"/>
            <p:nvPr/>
          </p:nvSpPr>
          <p:spPr>
            <a:xfrm>
              <a:off x="1136576" y="220486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8265369" y="2106047"/>
            <a:ext cx="300038" cy="447675"/>
            <a:chOff x="1136576" y="2132856"/>
            <a:chExt cx="300038" cy="447675"/>
          </a:xfrm>
        </p:grpSpPr>
        <p:pic>
          <p:nvPicPr>
            <p:cNvPr id="10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36576" y="2132856"/>
              <a:ext cx="300038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9" name="TextBox 108"/>
            <p:cNvSpPr txBox="1"/>
            <p:nvPr/>
          </p:nvSpPr>
          <p:spPr>
            <a:xfrm>
              <a:off x="1136576" y="220486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91376" y="5455045"/>
            <a:ext cx="300038" cy="492201"/>
            <a:chOff x="1136576" y="2132856"/>
            <a:chExt cx="300038" cy="492201"/>
          </a:xfrm>
        </p:grpSpPr>
        <p:pic>
          <p:nvPicPr>
            <p:cNvPr id="11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36576" y="2132856"/>
              <a:ext cx="300038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" name="TextBox 111"/>
            <p:cNvSpPr txBox="1"/>
            <p:nvPr/>
          </p:nvSpPr>
          <p:spPr>
            <a:xfrm>
              <a:off x="1148125" y="2255725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956563" y="3783311"/>
            <a:ext cx="1080120" cy="360040"/>
            <a:chOff x="4088904" y="2636912"/>
            <a:chExt cx="1152128" cy="360040"/>
          </a:xfrm>
        </p:grpSpPr>
        <p:sp>
          <p:nvSpPr>
            <p:cNvPr id="116" name="Rectangle 115"/>
            <p:cNvSpPr/>
            <p:nvPr/>
          </p:nvSpPr>
          <p:spPr>
            <a:xfrm>
              <a:off x="4088904" y="2636912"/>
              <a:ext cx="1152128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088904" y="2708920"/>
              <a:ext cx="1152128" cy="2462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chemeClr val="bg1"/>
                  </a:solidFill>
                </a:rPr>
                <a:t>EXPEDITING</a:t>
              </a:r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7027711" y="642317"/>
            <a:ext cx="1080120" cy="3385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800" dirty="0"/>
              <a:t>LEARNING AND DEVELOPMENT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6726" y="6575727"/>
            <a:ext cx="405018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QSM1 Annex 1 – </a:t>
            </a:r>
            <a:r>
              <a:rPr lang="en-GB" sz="1200" dirty="0" err="1"/>
              <a:t>v6</a:t>
            </a:r>
            <a:r>
              <a:rPr lang="en-GB" sz="1200"/>
              <a:t> 12/09/2024 </a:t>
            </a:r>
            <a:r>
              <a:rPr lang="en-GB" sz="1200" dirty="0"/>
              <a:t>--- Process Interactions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781092" y="642174"/>
            <a:ext cx="1080120" cy="338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GB" sz="800" dirty="0"/>
              <a:t>CUSTOMER EXPERIENCE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712672" y="4672606"/>
            <a:ext cx="1428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>
                <a:solidFill>
                  <a:schemeClr val="bg1"/>
                </a:solidFill>
              </a:rPr>
              <a:t>Joining  &amp;</a:t>
            </a:r>
          </a:p>
          <a:p>
            <a:r>
              <a:rPr lang="en-GB" sz="1100" i="1" dirty="0">
                <a:solidFill>
                  <a:schemeClr val="bg1"/>
                </a:solidFill>
              </a:rPr>
              <a:t>Assembly</a:t>
            </a:r>
          </a:p>
        </p:txBody>
      </p:sp>
      <p:sp>
        <p:nvSpPr>
          <p:cNvPr id="119" name="Title 8"/>
          <p:cNvSpPr>
            <a:spLocks noGrp="1"/>
          </p:cNvSpPr>
          <p:nvPr/>
        </p:nvSpPr>
        <p:spPr>
          <a:xfrm rot="18942092">
            <a:off x="1497503" y="3053014"/>
            <a:ext cx="6910993" cy="751971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r>
              <a:rPr lang="en-GB" sz="4800" dirty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</a:p>
        </p:txBody>
      </p:sp>
      <p:sp>
        <p:nvSpPr>
          <p:cNvPr id="20" name="Callout: Up Arrow 19">
            <a:extLst>
              <a:ext uri="{FF2B5EF4-FFF2-40B4-BE49-F238E27FC236}">
                <a16:creationId xmlns:a16="http://schemas.microsoft.com/office/drawing/2014/main" id="{1D5D50A3-F4E2-E5DB-1507-FDCC9904F988}"/>
              </a:ext>
            </a:extLst>
          </p:cNvPr>
          <p:cNvSpPr/>
          <p:nvPr/>
        </p:nvSpPr>
        <p:spPr>
          <a:xfrm>
            <a:off x="5673080" y="5991745"/>
            <a:ext cx="1728189" cy="486909"/>
          </a:xfrm>
          <a:prstGeom prst="upArrowCallou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MANAGEMENT REVIEW</a:t>
            </a:r>
          </a:p>
        </p:txBody>
      </p:sp>
      <p:sp>
        <p:nvSpPr>
          <p:cNvPr id="29" name="Callout: Up Arrow 28">
            <a:extLst>
              <a:ext uri="{FF2B5EF4-FFF2-40B4-BE49-F238E27FC236}">
                <a16:creationId xmlns:a16="http://schemas.microsoft.com/office/drawing/2014/main" id="{C010EB1E-707D-D8A3-6906-93156DE3CC71}"/>
              </a:ext>
            </a:extLst>
          </p:cNvPr>
          <p:cNvSpPr/>
          <p:nvPr/>
        </p:nvSpPr>
        <p:spPr>
          <a:xfrm>
            <a:off x="2721768" y="5991746"/>
            <a:ext cx="2159363" cy="500408"/>
          </a:xfrm>
          <a:prstGeom prst="upArrowCallout">
            <a:avLst>
              <a:gd name="adj1" fmla="val 25000"/>
              <a:gd name="adj2" fmla="val 25000"/>
              <a:gd name="adj3" fmla="val 28159"/>
              <a:gd name="adj4" fmla="val 58658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ADVANCED QUALITY PLANNING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A4 Paper (210x297 mm)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James Walker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Matthew Wilson</cp:lastModifiedBy>
  <cp:revision>79</cp:revision>
  <cp:lastPrinted>2024-09-12T13:54:15Z</cp:lastPrinted>
  <dcterms:created xsi:type="dcterms:W3CDTF">2014-11-03T15:48:53Z</dcterms:created>
  <dcterms:modified xsi:type="dcterms:W3CDTF">2024-09-18T13:08:43Z</dcterms:modified>
</cp:coreProperties>
</file>